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19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roup 450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52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3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4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5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6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7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8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9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0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1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2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3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4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5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6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7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1283114" y="1168329"/>
            <a:ext cx="6586124" cy="4537816"/>
            <a:chOff x="1283114" y="1168329"/>
            <a:chExt cx="6586124" cy="4537816"/>
          </a:xfrm>
        </p:grpSpPr>
        <p:sp>
          <p:nvSpPr>
            <p:cNvPr id="39" name="Rectangle 38"/>
            <p:cNvSpPr/>
            <p:nvPr/>
          </p:nvSpPr>
          <p:spPr>
            <a:xfrm>
              <a:off x="1283114" y="1168329"/>
              <a:ext cx="658612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283114" y="1973001"/>
              <a:ext cx="658612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1" name="Isosceles Triangle 39"/>
            <p:cNvSpPr/>
            <p:nvPr/>
          </p:nvSpPr>
          <p:spPr>
            <a:xfrm rot="10800000">
              <a:off x="4362524" y="5355082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9091" y="2055278"/>
            <a:ext cx="6428445" cy="1810636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4800" spc="-113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9091" y="3941492"/>
            <a:ext cx="6428445" cy="1334120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5BCAD085-E8A6-8845-BD4E-CB4CCA059FC4}" type="datetimeFigureOut">
              <a:rPr lang="en-US" smtClean="0"/>
              <a:t>7/24/25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59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6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0" name="Group 1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21" name="Rectangle 2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8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7" y="803186"/>
            <a:ext cx="4091410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849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4" name="Group 773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775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6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7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8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9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0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1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2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3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4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5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6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7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8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9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0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2403476" y="1158902"/>
            <a:ext cx="4317684" cy="4537816"/>
            <a:chOff x="2403476" y="1158902"/>
            <a:chExt cx="4317684" cy="4537816"/>
          </a:xfrm>
        </p:grpSpPr>
        <p:sp>
          <p:nvSpPr>
            <p:cNvPr id="28" name="Rectangle 27"/>
            <p:cNvSpPr/>
            <p:nvPr/>
          </p:nvSpPr>
          <p:spPr>
            <a:xfrm>
              <a:off x="2403476" y="1158902"/>
              <a:ext cx="431768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2403476" y="1963574"/>
              <a:ext cx="431768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73" name="Isosceles Triangle 28"/>
            <p:cNvSpPr/>
            <p:nvPr/>
          </p:nvSpPr>
          <p:spPr>
            <a:xfrm rot="10800000">
              <a:off x="4358702" y="5345655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148" y="2028827"/>
            <a:ext cx="4162952" cy="1732474"/>
          </a:xfrm>
        </p:spPr>
        <p:txBody>
          <a:bodyPr bIns="0" anchor="b">
            <a:normAutofit/>
          </a:bodyPr>
          <a:lstStyle>
            <a:lvl1pPr algn="ctr"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9148" y="3843338"/>
            <a:ext cx="4162952" cy="1426097"/>
          </a:xfrm>
        </p:spPr>
        <p:txBody>
          <a:bodyPr tIns="0">
            <a:normAutofit/>
          </a:bodyPr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7/24/25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7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4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2" name="Group 6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3" name="Rectangle 6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Rectangle 6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068"/>
            <a:ext cx="3122163" cy="245980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23014" y="804029"/>
            <a:ext cx="4091674" cy="24593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0283" y="3585104"/>
            <a:ext cx="4094404" cy="24706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7/24/25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3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39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0" name="Rectangle 59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848"/>
            <a:ext cx="3122163" cy="245902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612" y="802200"/>
            <a:ext cx="3805123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6636" y="1487999"/>
            <a:ext cx="3804674" cy="1775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5010" y="3585518"/>
            <a:ext cx="3819675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5010" y="4270332"/>
            <a:ext cx="3819675" cy="17854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7/24/25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015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77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0" name="Group 3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1" name="Rectangle 4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021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7/24/25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423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8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2" name="Group 4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3" name="Rectangle 4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4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1225399"/>
          </a:xfrm>
        </p:spPr>
        <p:txBody>
          <a:bodyPr bIns="0" anchor="b">
            <a:noAutofit/>
          </a:bodyPr>
          <a:lstStyle>
            <a:lvl1pPr algn="ctr">
              <a:defRPr sz="28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6" y="801390"/>
            <a:ext cx="4095643" cy="524949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554" y="3575324"/>
            <a:ext cx="3112047" cy="123955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233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roup 428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30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1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2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3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4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5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6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7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8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9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0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1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2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3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4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5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644463" y="1698332"/>
            <a:ext cx="4357752" cy="3470420"/>
            <a:chOff x="644463" y="1698332"/>
            <a:chExt cx="4357752" cy="3470420"/>
          </a:xfrm>
        </p:grpSpPr>
        <p:sp>
          <p:nvSpPr>
            <p:cNvPr id="77" name="Rectangle 76"/>
            <p:cNvSpPr/>
            <p:nvPr/>
          </p:nvSpPr>
          <p:spPr>
            <a:xfrm>
              <a:off x="644463" y="1698332"/>
              <a:ext cx="4357752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644463" y="2274404"/>
              <a:ext cx="43577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7" name="Isosceles Triangle 9"/>
            <p:cNvSpPr/>
            <p:nvPr/>
          </p:nvSpPr>
          <p:spPr>
            <a:xfrm rot="10800000">
              <a:off x="2665346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4676" y="0"/>
            <a:ext cx="3489324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585" y="2336402"/>
            <a:ext cx="4197666" cy="1265539"/>
          </a:xfrm>
        </p:spPr>
        <p:txBody>
          <a:bodyPr bIns="0" anchor="b">
            <a:normAutofit/>
          </a:bodyPr>
          <a:lstStyle>
            <a:lvl1pPr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2314" y="3601941"/>
            <a:ext cx="4199254" cy="1214535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7/24/25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4358641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15463" y="320040"/>
            <a:ext cx="685800" cy="32004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16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2" name="Group 3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2" name="Rectangle 41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786" y="2349926"/>
            <a:ext cx="3113815" cy="247277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5686" y="794719"/>
            <a:ext cx="4095643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189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 flipH="1">
            <a:off x="0" y="0"/>
            <a:ext cx="9421759" cy="6858001"/>
            <a:chOff x="1243013" y="0"/>
            <a:chExt cx="9402763" cy="6858001"/>
          </a:xfrm>
        </p:grpSpPr>
        <p:sp>
          <p:nvSpPr>
            <p:cNvPr id="5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85" name="Group 84"/>
          <p:cNvGrpSpPr/>
          <p:nvPr/>
        </p:nvGrpSpPr>
        <p:grpSpPr>
          <a:xfrm>
            <a:off x="5228134" y="1699589"/>
            <a:ext cx="3286552" cy="3470421"/>
            <a:chOff x="640080" y="1699589"/>
            <a:chExt cx="3286552" cy="3470421"/>
          </a:xfrm>
        </p:grpSpPr>
        <p:sp>
          <p:nvSpPr>
            <p:cNvPr id="86" name="Rectangle 85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7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87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13609" y="2349924"/>
            <a:ext cx="3112047" cy="2464951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3258" y="802808"/>
            <a:ext cx="4118291" cy="52548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7/24/25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429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5554" y="2349925"/>
            <a:ext cx="3112047" cy="2464952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5687" y="794719"/>
            <a:ext cx="4079089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320040"/>
            <a:ext cx="27432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227064"/>
            <a:ext cx="7854696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8976" y="320040"/>
            <a:ext cx="6858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86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85800" rtl="0" eaLnBrk="1" latinLnBrk="0" hangingPunct="1">
        <a:lnSpc>
          <a:spcPct val="85000"/>
        </a:lnSpc>
        <a:spcBef>
          <a:spcPct val="0"/>
        </a:spcBef>
        <a:buNone/>
        <a:defRPr sz="3200" b="0" i="0" kern="1200" cap="none" spc="-113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5A04-87B9-390F-928B-3C83DCFF25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Designing for Creative Confidence: The Art Success Studio Journey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11CD26-91C6-B53F-177C-63638794D9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Wendy Brewer</a:t>
            </a:r>
          </a:p>
        </p:txBody>
      </p:sp>
    </p:spTree>
    <p:extLst>
      <p:ext uri="{BB962C8B-B14F-4D97-AF65-F5344CB8AC3E}">
        <p14:creationId xmlns:p14="http://schemas.microsoft.com/office/powerpoint/2010/main" val="1199785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🏫 Learning Site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Elementary art classroom with 20+ students, limited time, and diverse needs. Instructor manages transitions, behavior, materials, and supports different learning styles.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🧒🎨 Learner Personalities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Students vary widely: some are expressive and love art, others are shy or struggle with motor skills. Some are highly sensitive or energetic, requiring emotional and sensory support.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⭐🎯 Learner Motivations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Students are motivated by hands-on exploration, color, praise, and opportunities to share their work. Many respond well to structure, choices, and chances to shine in a non-academic area.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😟✋ Learner Frustrations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Students become frustrated by unclear directions, rushed timeframes, or projects that exceed their ability level. Fine motor delays and sensory sensitivities also cause stress.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🌟👨‍🎨 Learner Ambitions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Even struggling students want to feel like 'real artists.' They want to make something worth showing and to be recognized by peers and adults for their effort and ideas.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💖🎉 Learner Desires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They want autonomy, success, and to feel proud of their work. They want to feel safe, seen, and supported in a space where their creativity is valued—not judged.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32</TotalTime>
  <Words>223</Words>
  <Application>Microsoft Macintosh PowerPoint</Application>
  <PresentationFormat>On-screen Show (4:3)</PresentationFormat>
  <Paragraphs>14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 Light</vt:lpstr>
      <vt:lpstr>Rockwell</vt:lpstr>
      <vt:lpstr>Wingdings</vt:lpstr>
      <vt:lpstr>Atlas</vt:lpstr>
      <vt:lpstr>Designing for Creative Confidence: The Art Success Studio Journey</vt:lpstr>
      <vt:lpstr>🏫 Learning Site Considerations</vt:lpstr>
      <vt:lpstr>🧒🎨 Learner Personalities</vt:lpstr>
      <vt:lpstr>⭐🎯 Learner Motivations</vt:lpstr>
      <vt:lpstr>😟✋ Learner Frustrations</vt:lpstr>
      <vt:lpstr>🌟👨‍🎨 Learner Ambitions</vt:lpstr>
      <vt:lpstr>💖🎉 Learner Desires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Wendy Brewer</cp:lastModifiedBy>
  <cp:revision>2</cp:revision>
  <dcterms:created xsi:type="dcterms:W3CDTF">2013-01-27T09:14:16Z</dcterms:created>
  <dcterms:modified xsi:type="dcterms:W3CDTF">2025-07-24T20:09:07Z</dcterms:modified>
  <cp:category/>
</cp:coreProperties>
</file>